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1pPr>
    <a:lvl2pPr marL="0" marR="0" indent="4572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2pPr>
    <a:lvl3pPr marL="0" marR="0" indent="9144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3pPr>
    <a:lvl4pPr marL="0" marR="0" indent="13716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4pPr>
    <a:lvl5pPr marL="0" marR="0" indent="18288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5pPr>
    <a:lvl6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6pPr>
    <a:lvl7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7pPr>
    <a:lvl8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8pPr>
    <a:lvl9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j-lt"/>
        <a:ea typeface="+mj-ea"/>
        <a:cs typeface="+mj-cs"/>
        <a:sym typeface="Verdan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8EC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1F497D"/>
        </a:fontRef>
        <a:srgbClr val="1F497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ED6"/>
          </a:solidFill>
        </a:fill>
      </a:tcStyle>
    </a:wholeTbl>
    <a:band2H>
      <a:tcTxStyle b="def" i="def"/>
      <a:tcStyle>
        <a:tcBdr/>
        <a:fill>
          <a:solidFill>
            <a:srgbClr val="E7E8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solidFill>
            <a:srgbClr val="1F497D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solidFill>
            <a:srgbClr val="1F497D">
              <a:alpha val="20000"/>
            </a:srgbClr>
          </a:solidFill>
        </a:fill>
      </a:tcStyle>
    </a:firstCol>
    <a:lastRow>
      <a:tcTxStyle b="on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508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1pPr>
    <a:lvl2pPr indent="2286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2pPr>
    <a:lvl3pPr indent="4572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3pPr>
    <a:lvl4pPr indent="6858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4pPr>
    <a:lvl5pPr indent="9144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5pPr>
    <a:lvl6pPr indent="11430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6pPr>
    <a:lvl7pPr indent="13716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7pPr>
    <a:lvl8pPr indent="16002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8pPr>
    <a:lvl9pPr indent="1828800" defTabSz="1625600" latinLnBrk="0">
      <a:spcBef>
        <a:spcPts val="700"/>
      </a:spcBef>
      <a:defRPr sz="2000">
        <a:latin typeface="+mj-lt"/>
        <a:ea typeface="+mj-ea"/>
        <a:cs typeface="+mj-cs"/>
        <a:sym typeface="Verdana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61266_VRDC21_PPT_main.png" descr="61266_VRDC21_PPT_main.png"/>
          <p:cNvPicPr>
            <a:picLocks noChangeAspect="1"/>
          </p:cNvPicPr>
          <p:nvPr/>
        </p:nvPicPr>
        <p:blipFill>
          <a:blip r:embed="rId2">
            <a:extLst/>
          </a:blip>
          <a:srcRect l="10" t="0" r="10" b="0"/>
          <a:stretch>
            <a:fillRect/>
          </a:stretch>
        </p:blipFill>
        <p:spPr>
          <a:xfrm>
            <a:off x="0" y="0"/>
            <a:ext cx="16249650" cy="914241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1266_VRDC21_PPT_body.png" descr="61266_VRDC21_PPT_body.png"/>
          <p:cNvPicPr>
            <a:picLocks noChangeAspect="1"/>
          </p:cNvPicPr>
          <p:nvPr/>
        </p:nvPicPr>
        <p:blipFill>
          <a:blip r:embed="rId2">
            <a:extLst/>
          </a:blip>
          <a:srcRect l="10" t="0" r="10" b="0"/>
          <a:stretch>
            <a:fillRect/>
          </a:stretch>
        </p:blipFill>
        <p:spPr>
          <a:xfrm>
            <a:off x="0" y="0"/>
            <a:ext cx="16249650" cy="914241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812800" y="122766"/>
            <a:ext cx="14630400" cy="201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1279" tIns="81279" rIns="81279" bIns="81279" anchor="ctr"/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812800" y="2133600"/>
            <a:ext cx="14630400" cy="701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1279" tIns="81279" rIns="81279" bIns="8127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1150859" y="8240396"/>
            <a:ext cx="498217" cy="467359"/>
          </a:xfrm>
          <a:prstGeom prst="rect">
            <a:avLst/>
          </a:prstGeom>
          <a:ln w="12700">
            <a:miter lim="400000"/>
          </a:ln>
        </p:spPr>
        <p:txBody>
          <a:bodyPr wrap="none" lIns="81279" tIns="81279" rIns="81279" bIns="81279" anchor="ctr">
            <a:spAutoFit/>
          </a:bodyPr>
          <a:lstStyle>
            <a:lvl1pPr algn="r" defTabSz="914400">
              <a:defRPr sz="2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0" marR="0" indent="4572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0" marR="0" indent="9144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0" marR="0" indent="13716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0" marR="0" indent="18288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titleStyle>
    <p:bodyStyle>
      <a:lvl1pPr marL="587375" marR="0" indent="-587375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1981200" marR="0" indent="-152400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9144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13716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0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18288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22860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27432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32004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36576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ssion Title  Speaker Name Speaker Title &amp; Company"/>
          <p:cNvSpPr txBox="1"/>
          <p:nvPr>
            <p:ph type="title" idx="4294967295"/>
          </p:nvPr>
        </p:nvSpPr>
        <p:spPr>
          <a:xfrm>
            <a:off x="584200" y="3238500"/>
            <a:ext cx="15087600" cy="2667000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algn="ctr" defTabSz="1528063">
              <a:defRPr sz="564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Session Title</a:t>
            </a:r>
            <a:br/>
            <a:br/>
            <a:r>
              <a:rPr sz="3008"/>
              <a:t>Speaker Name</a:t>
            </a:r>
            <a:br>
              <a:rPr sz="3008"/>
            </a:br>
            <a:r>
              <a:rPr sz="3008"/>
              <a:t>Speaker Title &amp; Company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/>
          <p:nvPr>
            <p:ph type="title" idx="4294967295"/>
          </p:nvPr>
        </p:nvSpPr>
        <p:spPr>
          <a:xfrm>
            <a:off x="508000" y="533400"/>
            <a:ext cx="15392400" cy="1387475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" name="Click to edit Master text styles…"/>
          <p:cNvSpPr txBox="1"/>
          <p:nvPr>
            <p:ph type="body" idx="4294967295"/>
          </p:nvPr>
        </p:nvSpPr>
        <p:spPr>
          <a:xfrm>
            <a:off x="508000" y="2022475"/>
            <a:ext cx="15392400" cy="55975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defRPr>
                <a:latin typeface="Arial"/>
                <a:ea typeface="Arial"/>
                <a:cs typeface="Arial"/>
                <a:sym typeface="Arial"/>
              </a:defRPr>
            </a:lvl1pPr>
            <a:lvl2pPr marL="957262" indent="-500062">
              <a:spcBef>
                <a:spcPts val="0"/>
              </a:spcBef>
              <a:defRPr sz="4200"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0"/>
              </a:spcBef>
              <a:defRPr sz="3400"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Recommending A Strategy">
  <a:themeElements>
    <a:clrScheme name="Recommending A Strategy">
      <a:dk1>
        <a:srgbClr val="1F497D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commending A Strategy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Recommending A Strateg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Recommending A Strategy">
  <a:themeElements>
    <a:clrScheme name="Recommending A Strateg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commending A Strategy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Recommending A Strateg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