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2" r:id="rId5"/>
  </p:sldMasterIdLst>
  <p:notesMasterIdLst>
    <p:notesMasterId r:id="rId8"/>
  </p:notesMasterIdLst>
  <p:sldIdLst>
    <p:sldId id="487" r:id="rId6"/>
    <p:sldId id="48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224"/>
    <a:srgbClr val="F6F7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7A47ED-F733-4FC3-9DFD-19A5A09C39A7}" v="47" dt="2020-12-01T19:58:25.9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C5B4B-8D9F-4ABA-A79A-87D058606DD8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99664-2D28-494C-8B2C-7122C9011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59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BDB9F-FF29-454D-8E19-5DB01F342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800" b="0" i="0">
                <a:solidFill>
                  <a:schemeClr val="bg1"/>
                </a:solidFill>
                <a:latin typeface="Avenir Next LT Pro" panose="020B0504020202020204" pitchFamily="34" charset="77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BF96D3-4100-0547-9D7A-EC0731625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Avenir Next LT Pro" panose="020B0504020202020204" pitchFamily="34" charset="77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6916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C7D4D5B-AE7B-C943-AE1F-362D45100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523" y="937846"/>
            <a:ext cx="11570677" cy="752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ED7C94D-73BC-EF46-A420-D50D17F4D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523" y="1825625"/>
            <a:ext cx="1157067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 b="1" i="0">
                <a:solidFill>
                  <a:schemeClr val="tx2"/>
                </a:solidFill>
              </a:defRPr>
            </a:lvl1pPr>
            <a:lvl2pPr>
              <a:defRPr sz="2000"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B4A31F0-6DEF-9C4F-904D-4855D84CE9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6523" y="173534"/>
            <a:ext cx="8135937" cy="493713"/>
          </a:xfrm>
        </p:spPr>
        <p:txBody>
          <a:bodyPr/>
          <a:lstStyle>
            <a:lvl1pPr>
              <a:buNone/>
              <a:defRPr sz="3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3640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C7D4D5B-AE7B-C943-AE1F-362D45100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523" y="271768"/>
            <a:ext cx="11570677" cy="752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ED7C94D-73BC-EF46-A420-D50D17F4D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523" y="1159547"/>
            <a:ext cx="1157067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buFontTx/>
              <a:buNone/>
              <a:defRPr sz="2000" b="1" i="0">
                <a:solidFill>
                  <a:schemeClr val="tx2"/>
                </a:solidFill>
              </a:defRPr>
            </a:lvl1pPr>
            <a:lvl2pPr>
              <a:buFontTx/>
              <a:buNone/>
              <a:defRPr sz="2000" b="0" i="0"/>
            </a:lvl2pPr>
            <a:lvl3pPr>
              <a:buFontTx/>
              <a:buNone/>
              <a:defRPr b="0" i="0"/>
            </a:lvl3pPr>
            <a:lvl4pPr>
              <a:buFontTx/>
              <a:buNone/>
              <a:defRPr b="0" i="0"/>
            </a:lvl4pPr>
            <a:lvl5pPr>
              <a:buFontTx/>
              <a:buNone/>
              <a:defRPr b="0" i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9548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62C075-EC44-6B48-9C83-F935C5707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DB56DB-48DA-A842-BB39-18D3912BA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B297B-0C74-1840-8E4D-54D022A361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0F18C-AF1E-7E43-AF64-6138C2796F45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D68B3-600A-9D4D-AA0C-BE34A805D5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4DE0A-7DF9-5D41-88DC-B1E7420F60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4D78D-4AC3-1446-9770-CE976E595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0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359019-F466-FB4B-AF8C-824A09549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523" y="937846"/>
            <a:ext cx="11570677" cy="752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DFD3F2-0D3B-9E4C-A935-CE126F3C8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6523" y="1825625"/>
            <a:ext cx="1157067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FB26D5E3-B0F1-D84E-925B-2B4E640356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342341"/>
            <a:ext cx="945027" cy="328090"/>
          </a:xfrm>
          <a:prstGeom prst="rect">
            <a:avLst/>
          </a:prstGeom>
        </p:spPr>
      </p:pic>
      <p:sp>
        <p:nvSpPr>
          <p:cNvPr id="10" name="Holder 4">
            <a:extLst>
              <a:ext uri="{FF2B5EF4-FFF2-40B4-BE49-F238E27FC236}">
                <a16:creationId xmlns:a16="http://schemas.microsoft.com/office/drawing/2014/main" id="{E5E047EA-8A95-C741-80CC-C7FBAD70488D}"/>
              </a:ext>
            </a:extLst>
          </p:cNvPr>
          <p:cNvSpPr txBox="1">
            <a:spLocks/>
          </p:cNvSpPr>
          <p:nvPr/>
        </p:nvSpPr>
        <p:spPr>
          <a:xfrm>
            <a:off x="8991600" y="6405970"/>
            <a:ext cx="2895600" cy="276999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lang="en-US" sz="1100" b="0" i="0" kern="1200" baseline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15"/>
              </a:spcBef>
            </a:pPr>
            <a:r>
              <a:rPr lang="en-US" sz="1200" b="1" i="0" dirty="0">
                <a:solidFill>
                  <a:schemeClr val="bg1"/>
                </a:solidFill>
                <a:latin typeface="Avenir Next LT Pro" panose="020B0504020202020204" pitchFamily="34" charset="77"/>
                <a:ea typeface="Open Sans" panose="020B0606030504020204" pitchFamily="34" charset="0"/>
                <a:cs typeface="Open Sans" panose="020B0606030504020204" pitchFamily="34" charset="0"/>
              </a:rPr>
              <a:t>March 15 - 19, 2021 | GDConf.com</a:t>
            </a:r>
            <a:endParaRPr lang="en-US" sz="1200" b="1" i="0" spc="5" dirty="0">
              <a:solidFill>
                <a:schemeClr val="bg1"/>
              </a:solidFill>
              <a:latin typeface="Avenir Next LT Pro" panose="020B0504020202020204" pitchFamily="34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DD26C09-AA87-DD42-9361-2AA31F12225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342341"/>
            <a:ext cx="945027" cy="328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87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1"/>
          </a:solidFill>
          <a:latin typeface="Avenir Next LT Pro" panose="020B0504020202020204" pitchFamily="34" charset="77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i="0" kern="1200">
          <a:solidFill>
            <a:schemeClr val="tx2"/>
          </a:solidFill>
          <a:latin typeface="Avenir Next LT Pro" panose="020B0504020202020204" pitchFamily="34" charset="77"/>
          <a:ea typeface="Open Sans" panose="020B0606030504020204" pitchFamily="34" charset="0"/>
          <a:cs typeface="Open Sans" panose="020B0606030504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Avenir Next LT Pro" panose="020B0504020202020204" pitchFamily="34" charset="77"/>
          <a:ea typeface="Open Sans" panose="020B0606030504020204" pitchFamily="34" charset="0"/>
          <a:cs typeface="Open Sans" panose="020B0606030504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Avenir Next LT Pro" panose="020B0504020202020204" pitchFamily="34" charset="77"/>
          <a:ea typeface="Open Sans" panose="020B0606030504020204" pitchFamily="34" charset="0"/>
          <a:cs typeface="Open Sans" panose="020B0606030504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b="0" i="0" kern="1200">
          <a:solidFill>
            <a:schemeClr val="tx1"/>
          </a:solidFill>
          <a:latin typeface="Avenir Next LT Pro" panose="020B0504020202020204" pitchFamily="34" charset="77"/>
          <a:ea typeface="Open Sans" panose="020B0606030504020204" pitchFamily="34" charset="0"/>
          <a:cs typeface="Open Sans" panose="020B0606030504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b="0" i="0" kern="1200">
          <a:solidFill>
            <a:schemeClr val="tx1"/>
          </a:solidFill>
          <a:latin typeface="Avenir Next LT Pro" panose="020B0504020202020204" pitchFamily="34" charset="77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E1E7B-7C59-4001-8B22-26EC32504E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101588-E24A-4829-8BDF-2DDE3D389E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417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145EAEA-ED06-45BF-86C0-8075257C9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79766A-8B12-4A8D-B2FC-9A2D53C6C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3F1C5D2-873F-43FC-896F-91AE9D59F6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397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DC2021_new">
  <a:themeElements>
    <a:clrScheme name="GDC 2021">
      <a:dk1>
        <a:srgbClr val="001224"/>
      </a:dk1>
      <a:lt1>
        <a:srgbClr val="FFFFFF"/>
      </a:lt1>
      <a:dk2>
        <a:srgbClr val="00508B"/>
      </a:dk2>
      <a:lt2>
        <a:srgbClr val="F6F7FC"/>
      </a:lt2>
      <a:accent1>
        <a:srgbClr val="0299DC"/>
      </a:accent1>
      <a:accent2>
        <a:srgbClr val="FFD100"/>
      </a:accent2>
      <a:accent3>
        <a:srgbClr val="FF9240"/>
      </a:accent3>
      <a:accent4>
        <a:srgbClr val="8064A2"/>
      </a:accent4>
      <a:accent5>
        <a:srgbClr val="4BACC6"/>
      </a:accent5>
      <a:accent6>
        <a:srgbClr val="F79646"/>
      </a:accent6>
      <a:hlink>
        <a:srgbClr val="0299DC"/>
      </a:hlink>
      <a:folHlink>
        <a:srgbClr val="00508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DC2021_new" id="{EAB65F89-C51C-A34F-87E5-2E0F4A3B7F29}" vid="{3F6C263D-D1D3-A643-A5C0-49A328C0633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4d015db-0b10-471d-9a52-29b30251addd">
      <UserInfo>
        <DisplayName>Geist, Nicholas</DisplayName>
        <AccountId>105</AccountId>
        <AccountType/>
      </UserInfo>
      <UserInfo>
        <DisplayName>Yazzolino, Joey</DisplayName>
        <AccountId>182</AccountId>
        <AccountType/>
      </UserInfo>
      <UserInfo>
        <DisplayName>Graft, Kris</DisplayName>
        <AccountId>188</AccountId>
        <AccountType/>
      </UserInfo>
      <UserInfo>
        <DisplayName>Graham, Matt</DisplayName>
        <AccountId>16</AccountId>
        <AccountType/>
      </UserInfo>
      <UserInfo>
        <DisplayName>King, Dani</DisplayName>
        <AccountId>92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3DCAC015192B40829B67ECD5781904" ma:contentTypeVersion="13" ma:contentTypeDescription="Create a new document." ma:contentTypeScope="" ma:versionID="214a3e2ea1a88592cb0bb676d6bfc798">
  <xsd:schema xmlns:xsd="http://www.w3.org/2001/XMLSchema" xmlns:xs="http://www.w3.org/2001/XMLSchema" xmlns:p="http://schemas.microsoft.com/office/2006/metadata/properties" xmlns:ns3="f70eb780-d329-4e95-80b8-66423e276866" xmlns:ns4="04d015db-0b10-471d-9a52-29b30251addd" targetNamespace="http://schemas.microsoft.com/office/2006/metadata/properties" ma:root="true" ma:fieldsID="b55b4c1b80e36be49e766d901fd25e08" ns3:_="" ns4:_="">
    <xsd:import namespace="f70eb780-d329-4e95-80b8-66423e276866"/>
    <xsd:import namespace="04d015db-0b10-471d-9a52-29b30251add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0eb780-d329-4e95-80b8-66423e2768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d015db-0b10-471d-9a52-29b30251add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F2C480-FAA9-4AAB-B1A1-F7E7E874FD84}">
  <ds:schemaRefs>
    <ds:schemaRef ds:uri="http://schemas.openxmlformats.org/package/2006/metadata/core-properties"/>
    <ds:schemaRef ds:uri="04d015db-0b10-471d-9a52-29b30251addd"/>
    <ds:schemaRef ds:uri="http://www.w3.org/XML/1998/namespace"/>
    <ds:schemaRef ds:uri="http://purl.org/dc/terms/"/>
    <ds:schemaRef ds:uri="f70eb780-d329-4e95-80b8-66423e276866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CEAB427-54C4-4F11-B8BF-AE4BC2523E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E0E678-2A51-4BE8-BFAF-3B898937ED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0eb780-d329-4e95-80b8-66423e276866"/>
    <ds:schemaRef ds:uri="04d015db-0b10-471d-9a52-29b30251ad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Avenir Next LT Pro</vt:lpstr>
      <vt:lpstr>Calibri</vt:lpstr>
      <vt:lpstr>Calibri Light</vt:lpstr>
      <vt:lpstr>1_Custom Design</vt:lpstr>
      <vt:lpstr>GDC2021_new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</dc:title>
  <dc:creator>Scharf, Monique</dc:creator>
  <cp:lastModifiedBy>Corrigan, Ashley</cp:lastModifiedBy>
  <cp:revision>4</cp:revision>
  <dcterms:created xsi:type="dcterms:W3CDTF">2020-11-23T18:33:54Z</dcterms:created>
  <dcterms:modified xsi:type="dcterms:W3CDTF">2021-01-11T19:51:02Z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0x010100013DCAC015192B40829B67ECD5781904</vt:lpwstr>
  </property>
  <property fmtid="{D5CDD505-2E9C-101B-9397-08002B2CF9AE}" pid="3" name="MSIP_Label_181c070e-054b-4d1c-ba4c-fc70b099192e_Enabled">
    <vt:lpwstr>False</vt:lpwstr>
  </property>
  <property fmtid="{D5CDD505-2E9C-101B-9397-08002B2CF9AE}" pid="4" name="MSIP_Label_181c070e-054b-4d1c-ba4c-fc70b099192e_SiteId">
    <vt:lpwstr>2567d566-604c-408a-8a60-55d0dc9d9d6b</vt:lpwstr>
  </property>
  <property fmtid="{D5CDD505-2E9C-101B-9397-08002B2CF9AE}" pid="5" name="MSIP_Label_181c070e-054b-4d1c-ba4c-fc70b099192e_Owner">
    <vt:lpwstr>Monique.Scharf@informa.com</vt:lpwstr>
  </property>
  <property fmtid="{D5CDD505-2E9C-101B-9397-08002B2CF9AE}" pid="6" name="MSIP_Label_181c070e-054b-4d1c-ba4c-fc70b099192e_SetDate">
    <vt:lpwstr>2020-11-24T20:56:06.0537875Z</vt:lpwstr>
  </property>
  <property fmtid="{D5CDD505-2E9C-101B-9397-08002B2CF9AE}" pid="7" name="MSIP_Label_181c070e-054b-4d1c-ba4c-fc70b099192e_Name">
    <vt:lpwstr>General</vt:lpwstr>
  </property>
  <property fmtid="{D5CDD505-2E9C-101B-9397-08002B2CF9AE}" pid="8" name="MSIP_Label_181c070e-054b-4d1c-ba4c-fc70b099192e_Application">
    <vt:lpwstr>Microsoft Azure Information Protection</vt:lpwstr>
  </property>
  <property fmtid="{D5CDD505-2E9C-101B-9397-08002B2CF9AE}" pid="9" name="MSIP_Label_181c070e-054b-4d1c-ba4c-fc70b099192e_ActionId">
    <vt:lpwstr>b94e5b42-1466-4edb-a65f-e554f75fa6eb</vt:lpwstr>
  </property>
  <property fmtid="{D5CDD505-2E9C-101B-9397-08002B2CF9AE}" pid="10" name="MSIP_Label_181c070e-054b-4d1c-ba4c-fc70b099192e_Extended_MSFT_Method">
    <vt:lpwstr>Automatic</vt:lpwstr>
  </property>
  <property fmtid="{D5CDD505-2E9C-101B-9397-08002B2CF9AE}" pid="11" name="MSIP_Label_2bbab825-a111-45e4-86a1-18cee0005896_Enabled">
    <vt:lpwstr>False</vt:lpwstr>
  </property>
  <property fmtid="{D5CDD505-2E9C-101B-9397-08002B2CF9AE}" pid="12" name="MSIP_Label_2bbab825-a111-45e4-86a1-18cee0005896_SiteId">
    <vt:lpwstr>2567d566-604c-408a-8a60-55d0dc9d9d6b</vt:lpwstr>
  </property>
  <property fmtid="{D5CDD505-2E9C-101B-9397-08002B2CF9AE}" pid="13" name="MSIP_Label_2bbab825-a111-45e4-86a1-18cee0005896_Owner">
    <vt:lpwstr>Monique.Scharf@informa.com</vt:lpwstr>
  </property>
  <property fmtid="{D5CDD505-2E9C-101B-9397-08002B2CF9AE}" pid="14" name="MSIP_Label_2bbab825-a111-45e4-86a1-18cee0005896_SetDate">
    <vt:lpwstr>2020-11-24T20:56:06.0537875Z</vt:lpwstr>
  </property>
  <property fmtid="{D5CDD505-2E9C-101B-9397-08002B2CF9AE}" pid="15" name="MSIP_Label_2bbab825-a111-45e4-86a1-18cee0005896_Name">
    <vt:lpwstr>Un-restricted</vt:lpwstr>
  </property>
  <property fmtid="{D5CDD505-2E9C-101B-9397-08002B2CF9AE}" pid="16" name="MSIP_Label_2bbab825-a111-45e4-86a1-18cee0005896_Application">
    <vt:lpwstr>Microsoft Azure Information Protection</vt:lpwstr>
  </property>
  <property fmtid="{D5CDD505-2E9C-101B-9397-08002B2CF9AE}" pid="17" name="MSIP_Label_2bbab825-a111-45e4-86a1-18cee0005896_ActionId">
    <vt:lpwstr>b94e5b42-1466-4edb-a65f-e554f75fa6eb</vt:lpwstr>
  </property>
  <property fmtid="{D5CDD505-2E9C-101B-9397-08002B2CF9AE}" pid="18" name="MSIP_Label_2bbab825-a111-45e4-86a1-18cee0005896_Parent">
    <vt:lpwstr>181c070e-054b-4d1c-ba4c-fc70b099192e</vt:lpwstr>
  </property>
  <property fmtid="{D5CDD505-2E9C-101B-9397-08002B2CF9AE}" pid="19" name="MSIP_Label_2bbab825-a111-45e4-86a1-18cee0005896_Extended_MSFT_Method">
    <vt:lpwstr>Automatic</vt:lpwstr>
  </property>
</Properties>
</file>